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Квартал 1</c:v>
                </c:pt>
                <c:pt idx="1">
                  <c:v>Квартал 2</c:v>
                </c:pt>
                <c:pt idx="2">
                  <c:v>Квартал 3</c:v>
                </c:pt>
                <c:pt idx="3">
                  <c:v>Квартал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6467" y="1014852"/>
            <a:ext cx="10375784" cy="2677648"/>
          </a:xfrm>
        </p:spPr>
        <p:txBody>
          <a:bodyPr/>
          <a:lstStyle/>
          <a:p>
            <a:r>
              <a:rPr lang="ru-RU" dirty="0" smtClean="0"/>
              <a:t>Работа нового генерального директора по увеличению продуктивности фермы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5437" y="4560404"/>
            <a:ext cx="8825658" cy="861420"/>
          </a:xfrm>
        </p:spPr>
        <p:txBody>
          <a:bodyPr/>
          <a:lstStyle/>
          <a:p>
            <a:r>
              <a:rPr lang="ru-RU" dirty="0" smtClean="0"/>
              <a:t>Показатели предприятия увеличились в 2 раза после вступления в должность нового генерального директора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29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878917" cy="706964"/>
          </a:xfrm>
        </p:spPr>
        <p:txBody>
          <a:bodyPr/>
          <a:lstStyle/>
          <a:p>
            <a:r>
              <a:rPr lang="ru-RU" dirty="0" smtClean="0"/>
              <a:t>Сравнение показателей 2015 и 2016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2015 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5913173"/>
              </p:ext>
            </p:extLst>
          </p:nvPr>
        </p:nvGraphicFramePr>
        <p:xfrm>
          <a:off x="583324" y="3179763"/>
          <a:ext cx="539679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549"/>
                <a:gridCol w="268624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Чистый доход</a:t>
                      </a:r>
                      <a:r>
                        <a:rPr lang="ru-RU" baseline="0" dirty="0" smtClean="0"/>
                        <a:t> фермы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30 000</a:t>
                      </a:r>
                      <a:r>
                        <a:rPr lang="ru-RU" baseline="0" dirty="0" smtClean="0"/>
                        <a:t> 000 рублей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</a:t>
                      </a:r>
                      <a:r>
                        <a:rPr lang="ru-RU" baseline="0" dirty="0" smtClean="0"/>
                        <a:t> мяса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r>
                        <a:rPr lang="ru-RU" baseline="0" dirty="0" smtClean="0"/>
                        <a:t> тонн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молока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r>
                        <a:rPr lang="ru-RU" baseline="0" dirty="0" smtClean="0"/>
                        <a:t> 000 литров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</a:t>
                      </a:r>
                      <a:r>
                        <a:rPr lang="ru-RU" baseline="0" dirty="0" smtClean="0"/>
                        <a:t> копыт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 штук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коровьих хвостиков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штук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рогов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 штук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2016 год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56738325"/>
              </p:ext>
            </p:extLst>
          </p:nvPr>
        </p:nvGraphicFramePr>
        <p:xfrm>
          <a:off x="6208709" y="3179762"/>
          <a:ext cx="5442008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277"/>
                <a:gridCol w="2774731"/>
              </a:tblGrid>
              <a:tr h="272602">
                <a:tc>
                  <a:txBody>
                    <a:bodyPr/>
                    <a:lstStyle/>
                    <a:p>
                      <a:r>
                        <a:rPr lang="ru-RU" dirty="0" smtClean="0"/>
                        <a:t>Чистый</a:t>
                      </a:r>
                      <a:r>
                        <a:rPr lang="ru-RU" baseline="0" dirty="0" smtClean="0"/>
                        <a:t> доход фермы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r>
                        <a:rPr lang="ru-RU" baseline="0" dirty="0" smtClean="0"/>
                        <a:t> 000 000 рублей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мяса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 тонн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молока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80 000 литров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копыт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640 штук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коровьих хвостиков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r>
                        <a:rPr lang="ru-RU" baseline="0" dirty="0" smtClean="0"/>
                        <a:t> штук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рогов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 штук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46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продаж за год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565194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49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</TotalTime>
  <Words>94</Words>
  <Application>Microsoft Office PowerPoint</Application>
  <PresentationFormat>Широкоэкранный</PresentationFormat>
  <Paragraphs>31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Ион (конференц-зал)</vt:lpstr>
      <vt:lpstr>Работа нового генерального директора по увеличению продуктивности фермы</vt:lpstr>
      <vt:lpstr>Сравнение показателей 2015 и 2016 года</vt:lpstr>
      <vt:lpstr>Распределение продаж за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8</cp:revision>
  <dcterms:created xsi:type="dcterms:W3CDTF">2015-10-19T12:39:33Z</dcterms:created>
  <dcterms:modified xsi:type="dcterms:W3CDTF">2015-10-19T14:04:35Z</dcterms:modified>
</cp:coreProperties>
</file>